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4" r:id="rId2"/>
    <p:sldId id="291" r:id="rId3"/>
    <p:sldId id="257" r:id="rId4"/>
    <p:sldId id="276" r:id="rId5"/>
    <p:sldId id="258" r:id="rId6"/>
    <p:sldId id="273" r:id="rId7"/>
    <p:sldId id="260" r:id="rId8"/>
    <p:sldId id="293" r:id="rId9"/>
    <p:sldId id="261" r:id="rId10"/>
    <p:sldId id="294" r:id="rId11"/>
    <p:sldId id="277" r:id="rId12"/>
    <p:sldId id="262" r:id="rId13"/>
    <p:sldId id="292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82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jpeg"/><Relationship Id="rId11" Type="http://schemas.openxmlformats.org/officeDocument/2006/relationships/slide" Target="slide10.xml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play volleyball at school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it three times a week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like watching sport on TV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My hobby is playing chess.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friend and I play chess every Saturday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2061" y="1766455"/>
            <a:ext cx="6203373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Why do you like it?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6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" y="1583006"/>
            <a:ext cx="7920038" cy="501880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990548" y="26475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90548" y="317404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990548" y="370397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90548" y="423045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90548" y="475346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35" y="4499264"/>
            <a:ext cx="5981483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500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47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2" y="420790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4977749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423471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0145" y="4233425"/>
            <a:ext cx="37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722" y="4966014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1357" y="4207906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6018510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1745" y="6006775"/>
            <a:ext cx="4171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5349706"/>
            <a:ext cx="382842" cy="3609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05809" y="5315882"/>
            <a:ext cx="3821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0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83809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pic>
        <p:nvPicPr>
          <p:cNvPr id="2" name="B2_12">
            <a:hlinkClick r:id="" action="ppaction://media"/>
            <a:extLst>
              <a:ext uri="{FF2B5EF4-FFF2-40B4-BE49-F238E27FC236}">
                <a16:creationId xmlns:a16="http://schemas.microsoft.com/office/drawing/2014/main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256" y="223064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1B93B-3035-42BC-B3C7-3F49BF3F3CC0}"/>
              </a:ext>
            </a:extLst>
          </p:cNvPr>
          <p:cNvSpPr txBox="1"/>
          <p:nvPr/>
        </p:nvSpPr>
        <p:spPr>
          <a:xfrm>
            <a:off x="2127827" y="2833092"/>
            <a:ext cx="4888346" cy="11918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00B050"/>
                </a:solidFill>
                <a:effectLst/>
              </a:rPr>
              <a:t>The listening passages are about Hai and Alice.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8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5F7513B6-593F-4317-9EA3-43412BAC0C7E}"/>
              </a:ext>
            </a:extLst>
          </p:cNvPr>
          <p:cNvSpPr/>
          <p:nvPr/>
        </p:nvSpPr>
        <p:spPr>
          <a:xfrm>
            <a:off x="3684494" y="6226825"/>
            <a:ext cx="1775012" cy="57822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I like watching sport on TV. My hobby is playing chess. My friend and I play chess every Saturday.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567471"/>
              </p:ext>
            </p:extLst>
          </p:nvPr>
        </p:nvGraphicFramePr>
        <p:xfrm>
          <a:off x="621722" y="1163500"/>
          <a:ext cx="7900555" cy="513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9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Hai goes cycling at the weekend.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Hai’s favourite sport is karate.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13">
            <a:hlinkClick r:id="" action="ppaction://media"/>
            <a:extLst>
              <a:ext uri="{FF2B5EF4-FFF2-40B4-BE49-F238E27FC236}">
                <a16:creationId xmlns:a16="http://schemas.microsoft.com/office/drawing/2014/main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088" y="51123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755CCFBB-FC88-4747-B9D1-9C41D35C8C3F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12151-2C92-4298-BDA1-AEB9467CDE62}"/>
              </a:ext>
            </a:extLst>
          </p:cNvPr>
          <p:cNvSpPr txBox="1"/>
          <p:nvPr/>
        </p:nvSpPr>
        <p:spPr>
          <a:xfrm>
            <a:off x="7897090" y="202246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82ED8-A260-474F-B47E-B7A7BF1E164F}"/>
              </a:ext>
            </a:extLst>
          </p:cNvPr>
          <p:cNvSpPr txBox="1"/>
          <p:nvPr/>
        </p:nvSpPr>
        <p:spPr>
          <a:xfrm>
            <a:off x="7093527" y="2905780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26E3A-5CFE-4166-9434-9FDF0C23C342}"/>
              </a:ext>
            </a:extLst>
          </p:cNvPr>
          <p:cNvSpPr txBox="1"/>
          <p:nvPr/>
        </p:nvSpPr>
        <p:spPr>
          <a:xfrm>
            <a:off x="7093527" y="385110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A6DA0-BC73-4DFD-9836-DFA16B27E3AF}"/>
              </a:ext>
            </a:extLst>
          </p:cNvPr>
          <p:cNvSpPr txBox="1"/>
          <p:nvPr/>
        </p:nvSpPr>
        <p:spPr>
          <a:xfrm>
            <a:off x="7081418" y="4740145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AA517-BD42-4264-AD8E-570765E743BA}"/>
              </a:ext>
            </a:extLst>
          </p:cNvPr>
          <p:cNvSpPr txBox="1"/>
          <p:nvPr/>
        </p:nvSpPr>
        <p:spPr>
          <a:xfrm>
            <a:off x="7897090" y="558220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often go cycling with my dad at the weekend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sport is karate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don't like doing sport very much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, but I like watching sport on TV. My hobby is playing chess. My friend and I play chess every Saturday.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sometimes play computer games, too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3722" y="1264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18553" y="1258067"/>
            <a:ext cx="13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3722" y="21854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43722" y="3088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18552" y="3079968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likes watching sport on TV.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43723" y="40071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18552" y="3998463"/>
            <a:ext cx="165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Alice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18553" y="2194104"/>
            <a:ext cx="401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practises</a:t>
            </a:r>
            <a:r>
              <a:rPr lang="en-US" sz="2400" dirty="0"/>
              <a:t> karate at the club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" y="4978998"/>
            <a:ext cx="1651634" cy="1101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5" y="4978998"/>
            <a:ext cx="2391010" cy="1040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30" y="4978998"/>
            <a:ext cx="1798314" cy="1203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19" y="4935410"/>
            <a:ext cx="1952396" cy="1301597"/>
          </a:xfrm>
          <a:prstGeom prst="rect">
            <a:avLst/>
          </a:prstGeom>
        </p:spPr>
      </p:pic>
      <p:pic>
        <p:nvPicPr>
          <p:cNvPr id="9" name="B2_14">
            <a:hlinkClick r:id="" action="ppaction://media"/>
            <a:extLst>
              <a:ext uri="{FF2B5EF4-FFF2-40B4-BE49-F238E27FC236}">
                <a16:creationId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49106" y="471041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A75A84-AD27-4AF2-9505-BE0A4FCAFA53}"/>
              </a:ext>
            </a:extLst>
          </p:cNvPr>
          <p:cNvSpPr txBox="1"/>
          <p:nvPr/>
        </p:nvSpPr>
        <p:spPr>
          <a:xfrm>
            <a:off x="2109355" y="1255650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at school.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A6156B-74EB-465D-AB20-3B9A828B4D0E}"/>
              </a:ext>
            </a:extLst>
          </p:cNvPr>
          <p:cNvSpPr txBox="1"/>
          <p:nvPr/>
        </p:nvSpPr>
        <p:spPr>
          <a:xfrm>
            <a:off x="2100118" y="1260275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volleyball</a:t>
            </a:r>
            <a:r>
              <a:rPr lang="en-US" sz="2400" dirty="0"/>
              <a:t> at school.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1AFEA2-7DD9-41A9-B290-B8F058845A6D}"/>
              </a:ext>
            </a:extLst>
          </p:cNvPr>
          <p:cNvSpPr txBox="1"/>
          <p:nvPr/>
        </p:nvSpPr>
        <p:spPr>
          <a:xfrm>
            <a:off x="4781893" y="2188502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times a week.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7CE94-C474-4C99-B688-52F25D7A22EE}"/>
              </a:ext>
            </a:extLst>
          </p:cNvPr>
          <p:cNvSpPr txBox="1"/>
          <p:nvPr/>
        </p:nvSpPr>
        <p:spPr>
          <a:xfrm>
            <a:off x="4810876" y="2191585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three</a:t>
            </a:r>
            <a:r>
              <a:rPr lang="en-US" sz="2400" dirty="0"/>
              <a:t> times a week.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CDB95A-D40D-4ECD-8909-499419B84D2C}"/>
              </a:ext>
            </a:extLst>
          </p:cNvPr>
          <p:cNvSpPr txBox="1"/>
          <p:nvPr/>
        </p:nvSpPr>
        <p:spPr>
          <a:xfrm>
            <a:off x="918552" y="3071074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Alice</a:t>
            </a:r>
            <a:r>
              <a:rPr lang="en-US" sz="2400" dirty="0"/>
              <a:t> likes watching sport on TV.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7CC0-0ECE-4C3B-8D95-323D02A0B2AF}"/>
              </a:ext>
            </a:extLst>
          </p:cNvPr>
          <p:cNvSpPr txBox="1"/>
          <p:nvPr/>
        </p:nvSpPr>
        <p:spPr>
          <a:xfrm>
            <a:off x="2275641" y="3997972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every Saturday.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92FF9-641E-4D12-852C-5FC5C715727F}"/>
              </a:ext>
            </a:extLst>
          </p:cNvPr>
          <p:cNvSpPr txBox="1"/>
          <p:nvPr/>
        </p:nvSpPr>
        <p:spPr>
          <a:xfrm>
            <a:off x="2275641" y="4007115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chess</a:t>
            </a:r>
            <a:r>
              <a:rPr lang="en-US" sz="2400" dirty="0"/>
              <a:t> every Saturday.</a:t>
            </a:r>
          </a:p>
        </p:txBody>
      </p:sp>
      <p:sp>
        <p:nvSpPr>
          <p:cNvPr id="30" name="Rounded Rectangle 3">
            <a:hlinkClick r:id="rId11" action="ppaction://hlinksldjump"/>
            <a:extLst>
              <a:ext uri="{FF2B5EF4-FFF2-40B4-BE49-F238E27FC236}">
                <a16:creationId xmlns:a16="http://schemas.microsoft.com/office/drawing/2014/main" id="{21C21322-A98D-4ED8-8BAF-792672E486E7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3" grpId="0"/>
      <p:bldP spid="21" grpId="0"/>
      <p:bldP spid="22" grpId="0"/>
      <p:bldP spid="24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1808</TotalTime>
  <Words>682</Words>
  <Application>Microsoft Office PowerPoint</Application>
  <PresentationFormat>On-screen Show (4:3)</PresentationFormat>
  <Paragraphs>59</Paragraphs>
  <Slides>14</Slides>
  <Notes>0</Notes>
  <HiddenSlides>3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111</cp:revision>
  <dcterms:created xsi:type="dcterms:W3CDTF">2020-12-09T02:04:09Z</dcterms:created>
  <dcterms:modified xsi:type="dcterms:W3CDTF">2021-07-24T20:04:21Z</dcterms:modified>
</cp:coreProperties>
</file>